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77050" cy="9656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446" y="-1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Windows.old\Documents and Settings\Сергей\Мои документы\ИРИНА\Мои рисунки\2011\для писем\P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908720" y="1115616"/>
            <a:ext cx="5472608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r"/>
            <a:r>
              <a:rPr lang="ru-RU" sz="2800" b="1" dirty="0" smtClean="0">
                <a:ln w="900" cmpd="sng">
                  <a:solidFill>
                    <a:schemeClr val="accent2">
                      <a:lumMod val="75000"/>
                      <a:alpha val="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Паспорт проектной деятельности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Название проекта: </a:t>
            </a:r>
          </a:p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«Страна правовых знаний»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Участники проекта: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Ученики: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 класс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Руководитель: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учитель начальных классов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Карназина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Ирина Викторовна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Дидактические цели:  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Познакомить обучающихся с Конвенцией о правах ребенка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Познакомить с понятием «права человека» и увидеть их связь с повседневной жизнью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 Методические задачи: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Изложить этот сложный документ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доступным языком для восприятия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детьми младшего школьного возраста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Представить статьи Конвенции наглядно,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т.е. в рисунках. 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Windows.old\Documents and Settings\Сергей\Мои документы\ИРИНА\Мои рисунки\2011\для писем\P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509120" y="5436096"/>
            <a:ext cx="2348880" cy="3707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C:\Users\Ирина\Desktop\проект ТВОИ ПРАВА\НАШ ПРОЕКТ\рисунки\ученик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5105" y="5151798"/>
            <a:ext cx="2736304" cy="4033514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052736" y="1547664"/>
            <a:ext cx="554461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 Направление: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гуманитарный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Учебный предмет: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окружающий мир 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Учебные дисциплины: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русский язык,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литературное чтение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6. Методы исследования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Опрос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Беседа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Изучение литературы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Поиск информации в газетах, журналах, сети Интернет, библиотеки 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7. Состав проектной группы: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I группа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Несмашная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Сергеева Марина,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Романычев Максим, Петухов Борис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II группа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Пак Артур, Панченко Даниил,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Кочкина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Юлия, Ким Людмила,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Пупляева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Анастасия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III группа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Сурова Екатерина, Хан Елизавета,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Арсений, Мягков Александр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Windows.old\Documents and Settings\Сергей\Мои документы\ИРИНА\Мои рисунки\2011\для писем\P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509120" y="5436096"/>
            <a:ext cx="2348880" cy="3707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5" name="Picture 3" descr="C:\Users\Ирина\Desktop\проект ТВОИ ПРАВА\НАШ ПРОЕКТ\рисунки\ученица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454199" y="5220072"/>
            <a:ext cx="2403801" cy="363589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97360" y="1331640"/>
            <a:ext cx="576064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8. Тип проекта: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информационно- исследовательский проект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9. Вопросы, направляющие проект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Что люди могут делать и чего не могут?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они обязаны делать и чего не обязаны?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что люди имеют право, а на что не имеют?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мы знаем о правах и обязанностях?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Всегда я могу делать, что хочу? Кто меня защитит?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я могу сделать для снижения правонарушений?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10. Сроки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Подготовительный: 1 месяц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Обработка материала: 1 месяц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Реализация: 1 час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11.  Этапы:</a:t>
            </a:r>
          </a:p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Целеполагание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Определение темы 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творческого названия проекта,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выявление проблемных вопросов.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Выбор рабочих групп (3 группы).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 продолжительности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проекта (2 месяца).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Планирование: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Знакомство с возможными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источниками информации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Windows.old\Documents and Settings\Сергей\Мои документы\ИРИНА\Мои рисунки\2011\для писем\P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52736" y="1547664"/>
            <a:ext cx="5355976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Самостоятельная познавательная деятельность по выполнению проекта: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Сбор необходимой информации. Выполнение проекта.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Презентация и защита проекта: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Представление результатов проектной деятельности в программе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Power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Point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рассказ каждой группы о своей работе.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12. Необходимое оборудование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Компьютер, фотоаппарат, блокнот и ручка у каждого учащегося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13. Результаты исследования: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Презентация проекта «Страна правовых знаний», презентация «Конвенция ООН о правах ребенка» в стихах и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картинках, буклет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детей, буклет для родителей, кроссворды, тесты, ребусы, раскраски, олимпиадные задания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14. Материалы по сопровождению и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поддержке проектной деятельности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Карточки, список, тест, сценарий,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словарь, анкета, буклеты для родителей,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буклеты для детей, раскраски по правам,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презентации, ребусы, кроссворды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435</Words>
  <Application>Microsoft Office PowerPoint</Application>
  <PresentationFormat>Экран (4:3)</PresentationFormat>
  <Paragraphs>85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13</cp:lastModifiedBy>
  <cp:revision>21</cp:revision>
  <dcterms:created xsi:type="dcterms:W3CDTF">2011-03-03T18:53:37Z</dcterms:created>
  <dcterms:modified xsi:type="dcterms:W3CDTF">2011-04-02T07:27:13Z</dcterms:modified>
</cp:coreProperties>
</file>